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88" r:id="rId44"/>
    <p:sldId id="289" r:id="rId45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9" name="Picture 7"/>
            <p:cNvPicPr/>
            <p:nvPr/>
          </p:nvPicPr>
          <p:blipFill>
            <a:blip r:embed="rId15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" name="Picture 9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Line 3"/>
          <p:cNvSpPr/>
          <p:nvPr/>
        </p:nvSpPr>
        <p:spPr>
          <a:xfrm>
            <a:off x="1278360" y="23544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45" name="Picture 7"/>
            <p:cNvPicPr/>
            <p:nvPr/>
          </p:nvPicPr>
          <p:blipFill>
            <a:blip r:embed="rId15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7" name="Picture 9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0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Line 3"/>
          <p:cNvSpPr/>
          <p:nvPr/>
        </p:nvSpPr>
        <p:spPr>
          <a:xfrm>
            <a:off x="1278360" y="23562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89" name="Picture 7"/>
            <p:cNvPicPr/>
            <p:nvPr/>
          </p:nvPicPr>
          <p:blipFill>
            <a:blip r:embed="rId15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91" name="Picture 9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10"/>
            <p:cNvPicPr/>
            <p:nvPr/>
          </p:nvPicPr>
          <p:blipFill>
            <a:blip r:embed="rId16"/>
            <a:srcRect r="14236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76840" y="1196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Internet And Web Technology Lab IT-652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176840" y="3069000"/>
            <a:ext cx="6400080" cy="15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Anupam Chaudhary– 16IT8029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Sarvesh Bajaj – 16IT8035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Soham Mehrotra – 16IT8037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Workflow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59" name="Content Placeholder 4"/>
          <p:cNvPicPr/>
          <p:nvPr/>
        </p:nvPicPr>
        <p:blipFill>
          <a:blip r:embed="rId2"/>
          <a:stretch/>
        </p:blipFill>
        <p:spPr>
          <a:xfrm>
            <a:off x="1176840" y="2823840"/>
            <a:ext cx="6797880" cy="27781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Frontend – Home Page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  <a:ea typeface="Cambria"/>
              </a:rPr>
              <a:t>Tried by all for exposure to HTML and CSS, but the best one chosen.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Presentation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  <a:ea typeface="Cambria"/>
              </a:rPr>
              <a:t>Sarvesh and Soham</a:t>
            </a:r>
            <a:endParaRPr lang="en-US" sz="20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Flowchart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  <a:ea typeface="Cambria"/>
              </a:rPr>
              <a:t>Anupam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Registration Page will be designed.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Designing the Database Schema and presenting the ER Diagram.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Database 			   Schema Finalized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Home Page – Done by all, chosen one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Registration Page – Soham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Database Schema – Sarvesh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ER Diagram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75" name="Content Placeholder 5"/>
          <p:cNvPicPr/>
          <p:nvPr/>
        </p:nvPicPr>
        <p:blipFill>
          <a:blip r:embed="rId2"/>
          <a:stretch/>
        </p:blipFill>
        <p:spPr>
          <a:xfrm>
            <a:off x="1695960" y="2493000"/>
            <a:ext cx="589968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88720" y="116532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Elements – Registration Page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63500" lnSpcReduction="10000"/>
          </a:bodyPr>
          <a:lstStyle/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3400" b="0" strike="noStrike" spc="-1">
                <a:solidFill>
                  <a:srgbClr val="A45A1D"/>
                </a:solidFill>
                <a:latin typeface="Cambria"/>
                <a:ea typeface="Cambria"/>
              </a:rPr>
              <a:t>Input</a:t>
            </a:r>
            <a:endParaRPr lang="en-US" sz="3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262626"/>
                </a:solidFill>
                <a:latin typeface="Garamond"/>
                <a:ea typeface="Cambria"/>
              </a:rPr>
              <a:t>Text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262626"/>
                </a:solidFill>
                <a:latin typeface="Garamond"/>
                <a:ea typeface="Cambria"/>
              </a:rPr>
              <a:t>Password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262626"/>
                </a:solidFill>
                <a:latin typeface="Garamond"/>
                <a:ea typeface="Cambria"/>
              </a:rPr>
              <a:t>Submit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262626"/>
                </a:solidFill>
                <a:latin typeface="Garamond"/>
                <a:ea typeface="Cambria"/>
              </a:rPr>
              <a:t>Checkbox</a:t>
            </a:r>
            <a:endParaRPr lang="en-US" sz="2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3400" b="0" strike="noStrike" spc="-1">
                <a:solidFill>
                  <a:srgbClr val="A45A1D"/>
                </a:solidFill>
                <a:latin typeface="Cambria"/>
                <a:ea typeface="Cambria"/>
              </a:rPr>
              <a:t>Select</a:t>
            </a:r>
            <a:endParaRPr lang="en-US" sz="3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3400" b="0" strike="noStrike" spc="-1">
                <a:solidFill>
                  <a:srgbClr val="A45A1D"/>
                </a:solidFill>
                <a:latin typeface="Cambria"/>
                <a:ea typeface="Cambria"/>
              </a:rPr>
              <a:t>Text-Area</a:t>
            </a:r>
            <a:endParaRPr lang="en-US" sz="3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3400" b="0" strike="noStrike" spc="-1">
                <a:solidFill>
                  <a:srgbClr val="A45A1D"/>
                </a:solidFill>
                <a:latin typeface="Cambria"/>
                <a:ea typeface="Cambria"/>
              </a:rPr>
              <a:t>Button</a:t>
            </a:r>
            <a:endParaRPr lang="en-US" sz="3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Home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81" name="Picture 189"/>
          <p:cNvPicPr/>
          <p:nvPr/>
        </p:nvPicPr>
        <p:blipFill>
          <a:blip r:embed="rId2"/>
          <a:stretch/>
        </p:blipFill>
        <p:spPr>
          <a:xfrm>
            <a:off x="1463040" y="2560320"/>
            <a:ext cx="63090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Home 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84" name="Content Placeholder 5"/>
          <p:cNvPicPr/>
          <p:nvPr/>
        </p:nvPicPr>
        <p:blipFill>
          <a:blip r:embed="rId2"/>
          <a:stretch/>
        </p:blipFill>
        <p:spPr>
          <a:xfrm>
            <a:off x="1509480" y="2490840"/>
            <a:ext cx="623016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Home CSS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87" name="Content Placeholder 6"/>
          <p:cNvPicPr/>
          <p:nvPr/>
        </p:nvPicPr>
        <p:blipFill>
          <a:blip r:embed="rId2"/>
          <a:stretch/>
        </p:blipFill>
        <p:spPr>
          <a:xfrm>
            <a:off x="1509480" y="2490840"/>
            <a:ext cx="615816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Project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Student Information System</a:t>
            </a:r>
            <a:endParaRPr lang="en-US" sz="2400" b="0" strike="noStrike" spc="-1">
              <a:latin typeface="Arial"/>
            </a:endParaRPr>
          </a:p>
          <a:p>
            <a:pPr marL="285840" indent="-285120" algn="just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DejaVu Sans"/>
              </a:rPr>
              <a:t>    A set of student friendly web pages that allows students to maintain their records which can be governed by one or more administrators.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Home JS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90" name="Content Placeholder 4"/>
          <p:cNvPicPr/>
          <p:nvPr/>
        </p:nvPicPr>
        <p:blipFill>
          <a:blip r:embed="rId2"/>
          <a:stretch/>
        </p:blipFill>
        <p:spPr>
          <a:xfrm>
            <a:off x="1509480" y="2490840"/>
            <a:ext cx="630216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Registration (Student)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93" name="Content Placeholder 5"/>
          <p:cNvPicPr/>
          <p:nvPr/>
        </p:nvPicPr>
        <p:blipFill>
          <a:blip r:embed="rId2"/>
          <a:stretch/>
        </p:blipFill>
        <p:spPr>
          <a:xfrm>
            <a:off x="1498320" y="2515680"/>
            <a:ext cx="615528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Registration (Admin)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96" name="Content Placeholder 4"/>
          <p:cNvPicPr/>
          <p:nvPr/>
        </p:nvPicPr>
        <p:blipFill>
          <a:blip r:embed="rId2"/>
          <a:stretch/>
        </p:blipFill>
        <p:spPr>
          <a:xfrm>
            <a:off x="1498320" y="2500920"/>
            <a:ext cx="615528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Registration 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99" name="Content Placeholder 5"/>
          <p:cNvPicPr/>
          <p:nvPr/>
        </p:nvPicPr>
        <p:blipFill>
          <a:blip r:embed="rId2"/>
          <a:stretch/>
        </p:blipFill>
        <p:spPr>
          <a:xfrm>
            <a:off x="1462320" y="2493720"/>
            <a:ext cx="622728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Registration CSS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02" name="Content Placeholder 6"/>
          <p:cNvPicPr/>
          <p:nvPr/>
        </p:nvPicPr>
        <p:blipFill>
          <a:blip r:embed="rId2"/>
          <a:stretch/>
        </p:blipFill>
        <p:spPr>
          <a:xfrm>
            <a:off x="1424880" y="2490120"/>
            <a:ext cx="6302160" cy="34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23C33"/>
                </a:solidFill>
                <a:latin typeface="Cambria"/>
                <a:ea typeface="Cambria"/>
              </a:rPr>
              <a:t>Admin Dashboard will be designed.</a:t>
            </a:r>
            <a:endParaRPr lang="en-US" sz="26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23C33"/>
                </a:solidFill>
                <a:latin typeface="Cambria"/>
                <a:ea typeface="Cambria"/>
              </a:rPr>
              <a:t>Form Validation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6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 lnSpcReduction="10000"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   			Database Schema Finalized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13.02.18 -&gt; Admin Dashboard Designed, 			Registration Form CSS improved and Validated(JS)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lang="en-US" sz="2400" b="0" strike="noStrike" spc="-1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Registration Page – Soham, Sarvesh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Admin Dashboard – Soham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Frontend Validation – Sarvesh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Login Page(in progress) – Anupam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Admin Dashboard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14" name="Picture 1"/>
          <p:cNvPicPr/>
          <p:nvPr/>
        </p:nvPicPr>
        <p:blipFill>
          <a:blip r:embed="rId2"/>
          <a:stretch/>
        </p:blipFill>
        <p:spPr>
          <a:xfrm>
            <a:off x="1293120" y="2484720"/>
            <a:ext cx="6565320" cy="347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Admin HTML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20" name="Picture 1"/>
          <p:cNvPicPr/>
          <p:nvPr/>
        </p:nvPicPr>
        <p:blipFill>
          <a:blip r:embed="rId2"/>
          <a:stretch/>
        </p:blipFill>
        <p:spPr>
          <a:xfrm>
            <a:off x="1278720" y="2504880"/>
            <a:ext cx="6594480" cy="338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176840" y="1484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Tools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HTML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CSS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Python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MySQL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A45A1D"/>
                </a:solidFill>
                <a:latin typeface="Garamond"/>
                <a:ea typeface="DejaVu Sans"/>
              </a:rPr>
              <a:t>JavaScript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Admin CSS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23" name="Picture 2"/>
          <p:cNvPicPr/>
          <p:nvPr/>
        </p:nvPicPr>
        <p:blipFill>
          <a:blip r:embed="rId2"/>
          <a:stretch/>
        </p:blipFill>
        <p:spPr>
          <a:xfrm>
            <a:off x="1278720" y="2503080"/>
            <a:ext cx="6594480" cy="335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 dirty="0">
                <a:solidFill>
                  <a:srgbClr val="A23C33"/>
                </a:solidFill>
                <a:latin typeface="Cambria"/>
                <a:ea typeface="Cambria"/>
              </a:rPr>
              <a:t>Login Page will be designed and validated.</a:t>
            </a:r>
            <a:endParaRPr lang="en-US" sz="2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 dirty="0" smtClean="0">
                <a:solidFill>
                  <a:srgbClr val="A23C33"/>
                </a:solidFill>
                <a:latin typeface="Cambria"/>
                <a:ea typeface="Cambria"/>
              </a:rPr>
              <a:t>Registration Page will be Validated Inline.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4000"/>
          </a:bodyPr>
          <a:lstStyle/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lang="en-US" sz="24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   		</a:t>
            </a:r>
            <a:r>
              <a:rPr lang="en-US" sz="24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lang="en-US" sz="2400" spc="-1" dirty="0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r>
              <a:rPr lang="en-US" sz="2400" spc="-1" dirty="0" smtClean="0">
                <a:solidFill>
                  <a:srgbClr val="A45A1D"/>
                </a:solidFill>
                <a:latin typeface="Cambria"/>
                <a:ea typeface="Cambria"/>
              </a:rPr>
              <a:t>            </a:t>
            </a:r>
            <a:r>
              <a:rPr lang="en-US" sz="24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Database </a:t>
            </a:r>
            <a:r>
              <a:rPr lang="en-US" sz="2400" b="0" strike="noStrike" spc="-1" dirty="0">
                <a:solidFill>
                  <a:srgbClr val="A45A1D"/>
                </a:solidFill>
                <a:latin typeface="Cambria"/>
                <a:ea typeface="Cambria"/>
              </a:rPr>
              <a:t>Schema Finalized</a:t>
            </a:r>
            <a:endParaRPr lang="en-US" sz="24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A45A1D"/>
                </a:solidFill>
                <a:latin typeface="Cambria"/>
                <a:ea typeface="Cambria"/>
              </a:rPr>
              <a:t>13.02.18 -&gt; Admin Dashboard Designed, 		</a:t>
            </a:r>
            <a:r>
              <a:rPr lang="en-US" sz="24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lang="en-US" sz="2400" spc="-1" dirty="0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r>
              <a:rPr lang="en-US" sz="2400" spc="-1" dirty="0" smtClean="0">
                <a:solidFill>
                  <a:srgbClr val="A45A1D"/>
                </a:solidFill>
                <a:latin typeface="Cambria"/>
                <a:ea typeface="Cambria"/>
              </a:rPr>
              <a:t>            </a:t>
            </a:r>
            <a:r>
              <a:rPr lang="en-US" sz="24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Registration </a:t>
            </a:r>
            <a:r>
              <a:rPr lang="en-US" sz="2400" b="0" strike="noStrike" spc="-1" dirty="0">
                <a:solidFill>
                  <a:srgbClr val="A45A1D"/>
                </a:solidFill>
                <a:latin typeface="Cambria"/>
                <a:ea typeface="Cambria"/>
              </a:rPr>
              <a:t>Form CSS </a:t>
            </a:r>
            <a:r>
              <a:rPr lang="en-US" sz="24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improved and 		             Validated</a:t>
            </a: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spc="-1" dirty="0" smtClean="0">
                <a:solidFill>
                  <a:srgbClr val="A45A1D"/>
                </a:solidFill>
                <a:latin typeface="Cambria"/>
                <a:ea typeface="Cambria"/>
              </a:rPr>
              <a:t>27.02.18-&gt; Registration Form Validated Inline and    	            Login Page designed</a:t>
            </a:r>
            <a:endParaRPr lang="en-US" sz="24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27.02.18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94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 dirty="0" smtClean="0">
                <a:solidFill>
                  <a:srgbClr val="A45A1D"/>
                </a:solidFill>
                <a:latin typeface="Cambria"/>
                <a:ea typeface="Cambria"/>
              </a:rPr>
              <a:t>Frontend	</a:t>
            </a:r>
            <a:endParaRPr lang="en-US" sz="2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62626"/>
                </a:solidFill>
                <a:latin typeface="Garamond"/>
                <a:ea typeface="Cambria"/>
              </a:rPr>
              <a:t>Registration Page –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Garamond"/>
                <a:ea typeface="Cambria"/>
              </a:rPr>
              <a:t>Soham</a:t>
            </a:r>
            <a:r>
              <a:rPr lang="en-US" sz="2400" b="0" strike="noStrike" spc="-1" dirty="0">
                <a:solidFill>
                  <a:srgbClr val="262626"/>
                </a:solidFill>
                <a:latin typeface="Garamond"/>
                <a:ea typeface="Cambria"/>
              </a:rPr>
              <a:t>, Sarvesh</a:t>
            </a:r>
            <a:endParaRPr lang="en-US" sz="24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62626"/>
                </a:solidFill>
                <a:latin typeface="Garamond"/>
                <a:ea typeface="Cambria"/>
              </a:rPr>
              <a:t>Admin Dashboard –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Garamond"/>
                <a:ea typeface="Cambria"/>
              </a:rPr>
              <a:t>Soham</a:t>
            </a:r>
            <a:endParaRPr lang="en-US" sz="24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62626"/>
                </a:solidFill>
                <a:latin typeface="Garamond"/>
                <a:ea typeface="Cambria"/>
              </a:rPr>
              <a:t>Frontend Validation – </a:t>
            </a:r>
            <a:r>
              <a:rPr lang="en-US" sz="2400" b="0" strike="noStrike" spc="-1" dirty="0" smtClean="0">
                <a:solidFill>
                  <a:srgbClr val="262626"/>
                </a:solidFill>
                <a:latin typeface="Garamond"/>
                <a:ea typeface="Cambria"/>
              </a:rPr>
              <a:t>Sarvesh</a:t>
            </a:r>
            <a:endParaRPr lang="en-US" sz="24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62626"/>
                </a:solidFill>
                <a:latin typeface="Garamond"/>
                <a:ea typeface="Cambria"/>
              </a:rPr>
              <a:t>Login </a:t>
            </a:r>
            <a:r>
              <a:rPr lang="en-US" sz="2400" b="0" strike="noStrike" spc="-1" dirty="0" smtClean="0">
                <a:solidFill>
                  <a:srgbClr val="262626"/>
                </a:solidFill>
                <a:latin typeface="Garamond"/>
                <a:ea typeface="Cambria"/>
              </a:rPr>
              <a:t>Page – </a:t>
            </a:r>
            <a:r>
              <a:rPr lang="en-US" sz="2400" b="0" strike="noStrike" spc="-1" dirty="0" err="1">
                <a:solidFill>
                  <a:srgbClr val="262626"/>
                </a:solidFill>
                <a:latin typeface="Garamond"/>
                <a:ea typeface="Cambria"/>
              </a:rPr>
              <a:t>Anupam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27.02.18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3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Registration Page(Validated)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27.02.18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14" name="Picture 1"/>
          <p:cNvPicPr/>
          <p:nvPr/>
        </p:nvPicPr>
        <p:blipFill>
          <a:blip r:embed="rId2"/>
          <a:stretch/>
        </p:blipFill>
        <p:spPr>
          <a:xfrm>
            <a:off x="1293120" y="2484720"/>
            <a:ext cx="6565320" cy="347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00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Registration JS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spc="-1" dirty="0" smtClean="0">
                <a:solidFill>
                  <a:srgbClr val="000000"/>
                </a:solidFill>
                <a:latin typeface="Garamond"/>
                <a:ea typeface="DejaVu Sans"/>
              </a:rPr>
              <a:t>27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18" y="2461814"/>
            <a:ext cx="6637124" cy="34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Registration CSS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spc="-1" dirty="0" smtClean="0">
                <a:solidFill>
                  <a:srgbClr val="000000"/>
                </a:solidFill>
                <a:latin typeface="Garamond"/>
                <a:ea typeface="DejaVu Sans"/>
              </a:rPr>
              <a:t>27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5" y="2483804"/>
            <a:ext cx="6718575" cy="34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Login Page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spc="-1" dirty="0" smtClean="0">
                <a:solidFill>
                  <a:srgbClr val="000000"/>
                </a:solidFill>
                <a:latin typeface="Garamond"/>
                <a:ea typeface="DejaVu Sans"/>
              </a:rPr>
              <a:t>27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0" y="2521226"/>
            <a:ext cx="6729488" cy="33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Login Page HTML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spc="-1" dirty="0" smtClean="0">
                <a:solidFill>
                  <a:srgbClr val="000000"/>
                </a:solidFill>
                <a:latin typeface="Garamond"/>
                <a:ea typeface="DejaVu Sans"/>
              </a:rPr>
              <a:t>27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0" y="2590315"/>
            <a:ext cx="6797880" cy="33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262626"/>
                </a:solidFill>
                <a:latin typeface="Garamond"/>
                <a:ea typeface="DejaVu Sans"/>
              </a:rPr>
              <a:t>Login Page CSS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Garamond"/>
                <a:ea typeface="DejaVu Sans"/>
              </a:rPr>
              <a:t>Date: </a:t>
            </a:r>
            <a:r>
              <a:rPr lang="en-US" sz="1000" spc="-1" dirty="0" smtClean="0">
                <a:solidFill>
                  <a:srgbClr val="000000"/>
                </a:solidFill>
                <a:latin typeface="Garamond"/>
                <a:ea typeface="DejaVu Sans"/>
              </a:rPr>
              <a:t>27</a:t>
            </a:r>
            <a:r>
              <a:rPr lang="en-US" sz="1000" b="0" strike="noStrike" spc="-1" dirty="0" smtClean="0">
                <a:solidFill>
                  <a:srgbClr val="000000"/>
                </a:solidFill>
                <a:latin typeface="Garamond"/>
                <a:ea typeface="DejaVu Sans"/>
              </a:rPr>
              <a:t>.02.18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40" y="2512422"/>
            <a:ext cx="6797880" cy="34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</a:t>
            </a: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Home Page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Contains the Register/Login Link for students/admin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Contains general notice and information, will be a static page.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 dirty="0" smtClean="0">
                <a:solidFill>
                  <a:srgbClr val="A23C33"/>
                </a:solidFill>
                <a:latin typeface="Cambria"/>
                <a:ea typeface="Cambria"/>
              </a:rPr>
              <a:t>Learning Python to implement backend.</a:t>
            </a: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 dirty="0" smtClean="0">
                <a:solidFill>
                  <a:srgbClr val="A23C33"/>
                </a:solidFill>
                <a:latin typeface="Cambria"/>
                <a:ea typeface="Cambria"/>
              </a:rPr>
              <a:t>Database </a:t>
            </a:r>
            <a:r>
              <a:rPr lang="en-US" sz="2600" b="0" strike="noStrike" spc="-1" dirty="0">
                <a:solidFill>
                  <a:srgbClr val="A23C33"/>
                </a:solidFill>
                <a:latin typeface="Cambria"/>
                <a:ea typeface="Cambria"/>
              </a:rPr>
              <a:t>will be created</a:t>
            </a:r>
            <a:r>
              <a:rPr lang="en-US" sz="2600" b="0" strike="noStrike" spc="-1" dirty="0" smtClean="0">
                <a:solidFill>
                  <a:srgbClr val="A23C33"/>
                </a:solidFill>
                <a:latin typeface="Cambria"/>
                <a:ea typeface="Cambria"/>
              </a:rPr>
              <a:t>.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lang="en-US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3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References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w3schools.com</a:t>
            </a:r>
            <a:endParaRPr lang="en-US" sz="24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600" b="0" strike="noStrike" spc="-1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lang="en-US" sz="26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Microsoft MySQL Docs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Tutorials Point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041280" y="3069000"/>
            <a:ext cx="30351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A45A1D"/>
                </a:solidFill>
                <a:latin typeface="Bookman Old Style"/>
                <a:ea typeface="DejaVu Sans"/>
              </a:rPr>
              <a:t>THANK YOU!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76840" y="91548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t/>
            </a:r>
            <a:br/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Registration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The User details will be redirected to the Admin Dashboard from the Registration page.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 checkbox will be kept for request for admin status.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7684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6000"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Login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The User Credentials will be checked from the Database which will contain a field for Role of the User. Accordingly, the User will be redirected.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Students will be redirected to the Home Page with a logged in indication.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Admin will be redirected to Admin Dashboard.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7684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Admin Dashboard -- I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All details of registration requests will be shown here. Upon approval, it will be added to the database with a proper role.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All User details from the database will be listed here along with a search option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7108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Admin Dashboard -- II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All Create and Update Functionality of Users will be available here.</a:t>
            </a:r>
            <a:endParaRPr lang="en-US" sz="24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The option to Delete the User will also be given.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181520" y="118512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rPr lang="en-US" sz="4000" b="0" strike="noStrike" spc="-1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81520" y="248904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800" b="0" strike="noStrike" spc="-1">
                <a:solidFill>
                  <a:srgbClr val="A45A1D"/>
                </a:solidFill>
                <a:latin typeface="Cambria"/>
                <a:ea typeface="Cambria"/>
              </a:rPr>
              <a:t>Student Dashboard</a:t>
            </a:r>
            <a:endParaRPr lang="en-US" sz="2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  <a:ea typeface="Cambria"/>
              </a:rPr>
              <a:t>After Logging in as a student, the User will be redirected to the home page and the Register/Login link will be replaced by a logged in icon.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1462</TotalTime>
  <Words>630</Words>
  <Application>Microsoft Office PowerPoint</Application>
  <PresentationFormat>On-screen Show (4:3)</PresentationFormat>
  <Paragraphs>169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Bookman Old Style</vt:lpstr>
      <vt:lpstr>Cambria</vt:lpstr>
      <vt:lpstr>DejaVu Sans</vt:lpstr>
      <vt:lpstr>Garamond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And Web Technology Lab IT-652</dc:title>
  <dc:subject/>
  <dc:creator>soham</dc:creator>
  <dc:description/>
  <cp:lastModifiedBy>Sarvesh Bajaj</cp:lastModifiedBy>
  <cp:revision>43</cp:revision>
  <dcterms:created xsi:type="dcterms:W3CDTF">2019-01-22T09:33:41Z</dcterms:created>
  <dcterms:modified xsi:type="dcterms:W3CDTF">2019-02-26T15:54:59Z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34</vt:i4>
  </property>
</Properties>
</file>